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338" r:id="rId2"/>
    <p:sldId id="592" r:id="rId3"/>
    <p:sldId id="598" r:id="rId4"/>
    <p:sldId id="597" r:id="rId5"/>
    <p:sldId id="600" r:id="rId6"/>
    <p:sldId id="601" r:id="rId7"/>
    <p:sldId id="602" r:id="rId8"/>
    <p:sldId id="599" r:id="rId9"/>
    <p:sldId id="582" r:id="rId10"/>
    <p:sldId id="586" r:id="rId11"/>
    <p:sldId id="576" r:id="rId12"/>
    <p:sldId id="603" r:id="rId13"/>
    <p:sldId id="604" r:id="rId14"/>
    <p:sldId id="575" r:id="rId15"/>
    <p:sldId id="591" r:id="rId16"/>
    <p:sldId id="595" r:id="rId17"/>
    <p:sldId id="5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  <p14:sldId id="602"/>
            <p14:sldId id="599"/>
          </p14:sldIdLst>
        </p14:section>
        <p14:section name="Sección 3: Visual" id="{5E78D77C-00D7-4265-B8EF-E04AFE49DF6D}">
          <p14:sldIdLst>
            <p14:sldId id="582"/>
            <p14:sldId id="586"/>
            <p14:sldId id="576"/>
            <p14:sldId id="603"/>
          </p14:sldIdLst>
        </p14:section>
        <p14:section name="Sección 4: Diseño General" id="{8C090CCA-AAF5-4427-8AD2-B27BBE47752A}">
          <p14:sldIdLst>
            <p14:sldId id="604"/>
            <p14:sldId id="575"/>
            <p14:sldId id="591"/>
            <p14:sldId id="595"/>
          </p14:sldIdLst>
        </p14:section>
        <p14:section name="Sección 5: Mapa y Localizaciónes" id="{F2473448-614F-4BD1-8DF6-4F2472A6C203}">
          <p14:sldIdLst>
            <p14:sldId id="574"/>
          </p14:sldIdLst>
        </p14:section>
      </p14:sectionLst>
    </p:ext>
    <p:ext uri="{EFAFB233-063F-42B5-8137-9DF3F51BA10A}">
      <p15:sldGuideLst xmlns:p15="http://schemas.microsoft.com/office/powerpoint/2012/main">
        <p15:guide id="1" pos="7061" userDrawn="1">
          <p15:clr>
            <a:srgbClr val="A4A3A4"/>
          </p15:clr>
        </p15:guide>
        <p15:guide id="2" orient="horz" pos="22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3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6357" autoAdjust="0"/>
  </p:normalViewPr>
  <p:slideViewPr>
    <p:cSldViewPr snapToGrid="0" showGuides="1">
      <p:cViewPr>
        <p:scale>
          <a:sx n="100" d="100"/>
          <a:sy n="100" d="100"/>
        </p:scale>
        <p:origin x="912" y="396"/>
      </p:cViewPr>
      <p:guideLst>
        <p:guide pos="7061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11/9/2024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1879134"/>
            <a:ext cx="12205984" cy="3131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MVDO 3D</a:t>
            </a:r>
          </a:p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GUÍA VISUAL</a:t>
            </a:r>
          </a:p>
        </p:txBody>
      </p:sp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E59250-99B5-4222-9B17-126519DB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157" y="1834565"/>
            <a:ext cx="8953705" cy="3442021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CC5F5AE-89D8-4E75-BE9A-CBAF0C5BED22}"/>
              </a:ext>
            </a:extLst>
          </p:cNvPr>
          <p:cNvSpPr/>
          <p:nvPr/>
        </p:nvSpPr>
        <p:spPr>
          <a:xfrm>
            <a:off x="176138" y="1787922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Bools</a:t>
            </a:r>
          </a:p>
          <a:p>
            <a:pPr marL="171450" indent="-171450" algn="just">
              <a:buFontTx/>
              <a:buChar char="-"/>
            </a:pPr>
            <a:r>
              <a:rPr lang="es-MX" sz="1200" i="1" dirty="0">
                <a:solidFill>
                  <a:schemeClr val="tx1"/>
                </a:solidFill>
              </a:rPr>
              <a:t>1 </a:t>
            </a:r>
            <a:r>
              <a:rPr lang="es-MX" sz="1200" i="1" dirty="0" err="1">
                <a:solidFill>
                  <a:schemeClr val="tx1"/>
                </a:solidFill>
              </a:rPr>
              <a:t>CanMove</a:t>
            </a:r>
            <a:r>
              <a:rPr lang="es-MX" sz="1200" i="1" dirty="0">
                <a:solidFill>
                  <a:schemeClr val="tx1"/>
                </a:solidFill>
              </a:rPr>
              <a:t> </a:t>
            </a:r>
            <a:r>
              <a:rPr lang="es-MX" sz="1200" dirty="0">
                <a:solidFill>
                  <a:schemeClr val="tx1"/>
                </a:solidFill>
              </a:rPr>
              <a:t>– Verdadero si el jugador se puede mover.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–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IsRunning</a:t>
            </a:r>
            <a:r>
              <a:rPr lang="es-MX" sz="1200" dirty="0">
                <a:solidFill>
                  <a:schemeClr val="tx1"/>
                </a:solidFill>
              </a:rPr>
              <a:t> – Si el jugador esta corriendo.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4 </a:t>
            </a:r>
            <a:r>
              <a:rPr lang="es-MX" sz="1200" dirty="0" err="1">
                <a:solidFill>
                  <a:schemeClr val="tx1"/>
                </a:solidFill>
              </a:rPr>
              <a:t>IsCrouching</a:t>
            </a:r>
            <a:r>
              <a:rPr lang="es-MX" sz="1200" dirty="0">
                <a:solidFill>
                  <a:schemeClr val="tx1"/>
                </a:solidFill>
              </a:rPr>
              <a:t> – Si el jugador se esta agachado.</a:t>
            </a:r>
          </a:p>
          <a:p>
            <a:pPr marL="171450" indent="-171450" algn="just">
              <a:buFontTx/>
              <a:buChar char="-"/>
            </a:pPr>
            <a:endParaRPr lang="es-MX" sz="1200" dirty="0">
              <a:solidFill>
                <a:schemeClr val="tx1"/>
              </a:solidFill>
            </a:endParaRPr>
          </a:p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A8AE875-CD7C-470E-87D2-1DF7E2AD1FDC}"/>
              </a:ext>
            </a:extLst>
          </p:cNvPr>
          <p:cNvSpPr/>
          <p:nvPr/>
        </p:nvSpPr>
        <p:spPr>
          <a:xfrm>
            <a:off x="7560968" y="361378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15BBB18-E26A-483B-9000-DDF297802935}"/>
              </a:ext>
            </a:extLst>
          </p:cNvPr>
          <p:cNvSpPr/>
          <p:nvPr/>
        </p:nvSpPr>
        <p:spPr>
          <a:xfrm>
            <a:off x="7762593" y="3522965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1379A00-A6EB-4F34-AD55-B83EC0CDB566}"/>
              </a:ext>
            </a:extLst>
          </p:cNvPr>
          <p:cNvSpPr/>
          <p:nvPr/>
        </p:nvSpPr>
        <p:spPr>
          <a:xfrm>
            <a:off x="9185117" y="3792647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4566F82-BFB2-47FC-A293-301CA67B1FE0}"/>
              </a:ext>
            </a:extLst>
          </p:cNvPr>
          <p:cNvSpPr/>
          <p:nvPr/>
        </p:nvSpPr>
        <p:spPr>
          <a:xfrm>
            <a:off x="10323650" y="4487889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C49CDD-392E-495E-88F5-2205AFD0D1F3}"/>
              </a:ext>
            </a:extLst>
          </p:cNvPr>
          <p:cNvSpPr/>
          <p:nvPr/>
        </p:nvSpPr>
        <p:spPr>
          <a:xfrm>
            <a:off x="10233368" y="4379889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A0800C-8D9B-487C-8F2B-50138E124B11}"/>
              </a:ext>
            </a:extLst>
          </p:cNvPr>
          <p:cNvSpPr/>
          <p:nvPr/>
        </p:nvSpPr>
        <p:spPr>
          <a:xfrm>
            <a:off x="7222794" y="3846647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9236A02-9F9B-47E7-AC20-92199862B713}"/>
              </a:ext>
            </a:extLst>
          </p:cNvPr>
          <p:cNvSpPr/>
          <p:nvPr/>
        </p:nvSpPr>
        <p:spPr>
          <a:xfrm>
            <a:off x="9872926" y="4487889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0A4F76F-E698-4AD2-B33C-94517B5F4CF0}"/>
              </a:ext>
            </a:extLst>
          </p:cNvPr>
          <p:cNvSpPr/>
          <p:nvPr/>
        </p:nvSpPr>
        <p:spPr>
          <a:xfrm>
            <a:off x="9757347" y="4462021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6B107D2-10D1-4ADA-98A1-962800491B21}"/>
              </a:ext>
            </a:extLst>
          </p:cNvPr>
          <p:cNvSpPr/>
          <p:nvPr/>
        </p:nvSpPr>
        <p:spPr>
          <a:xfrm>
            <a:off x="6460794" y="3248433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27A4484-BE44-4DF2-BE98-3F68564F9043}"/>
              </a:ext>
            </a:extLst>
          </p:cNvPr>
          <p:cNvSpPr/>
          <p:nvPr/>
        </p:nvSpPr>
        <p:spPr>
          <a:xfrm>
            <a:off x="6352794" y="2972819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606BB26-4D62-4675-9590-FA434E3A902F}"/>
              </a:ext>
            </a:extLst>
          </p:cNvPr>
          <p:cNvSpPr/>
          <p:nvPr/>
        </p:nvSpPr>
        <p:spPr>
          <a:xfrm>
            <a:off x="7726587" y="2676733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8D8A34D-BDA3-4A41-9D3B-78C9B61560DB}"/>
              </a:ext>
            </a:extLst>
          </p:cNvPr>
          <p:cNvSpPr/>
          <p:nvPr/>
        </p:nvSpPr>
        <p:spPr>
          <a:xfrm>
            <a:off x="7582305" y="2674752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17EB8C9-09C8-4D39-B0B7-5DAD0D747066}"/>
              </a:ext>
            </a:extLst>
          </p:cNvPr>
          <p:cNvSpPr/>
          <p:nvPr/>
        </p:nvSpPr>
        <p:spPr>
          <a:xfrm>
            <a:off x="8639823" y="2525148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D8CC492-0FA8-4869-8BB9-3F37B374DCCD}"/>
              </a:ext>
            </a:extLst>
          </p:cNvPr>
          <p:cNvSpPr/>
          <p:nvPr/>
        </p:nvSpPr>
        <p:spPr>
          <a:xfrm>
            <a:off x="8766551" y="2525148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3D72DBA-85CD-4543-8FFA-E814520F4406}"/>
              </a:ext>
            </a:extLst>
          </p:cNvPr>
          <p:cNvSpPr/>
          <p:nvPr/>
        </p:nvSpPr>
        <p:spPr>
          <a:xfrm>
            <a:off x="9606824" y="2774363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13FB436-DF46-4F7B-A3E5-DE095A35BE5B}"/>
              </a:ext>
            </a:extLst>
          </p:cNvPr>
          <p:cNvSpPr/>
          <p:nvPr/>
        </p:nvSpPr>
        <p:spPr>
          <a:xfrm>
            <a:off x="9399683" y="2964449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43CA777-2786-4EF2-90E6-083CC1BA3C99}"/>
              </a:ext>
            </a:extLst>
          </p:cNvPr>
          <p:cNvSpPr/>
          <p:nvPr/>
        </p:nvSpPr>
        <p:spPr>
          <a:xfrm>
            <a:off x="9498824" y="2869406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A03AB49-9739-427F-B7CF-CF8EF59C0222}"/>
              </a:ext>
            </a:extLst>
          </p:cNvPr>
          <p:cNvSpPr/>
          <p:nvPr/>
        </p:nvSpPr>
        <p:spPr>
          <a:xfrm>
            <a:off x="9301053" y="3302433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7CE3661-D48B-4617-B4A8-9553121B6D62}"/>
              </a:ext>
            </a:extLst>
          </p:cNvPr>
          <p:cNvSpPr/>
          <p:nvPr/>
        </p:nvSpPr>
        <p:spPr>
          <a:xfrm>
            <a:off x="10576974" y="4487889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0994B03-27AA-45E4-864C-B5E2FED3186D}"/>
              </a:ext>
            </a:extLst>
          </p:cNvPr>
          <p:cNvSpPr/>
          <p:nvPr/>
        </p:nvSpPr>
        <p:spPr>
          <a:xfrm>
            <a:off x="9940781" y="2828222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672493B-9A0F-40F7-814D-858E712054F8}"/>
              </a:ext>
            </a:extLst>
          </p:cNvPr>
          <p:cNvSpPr/>
          <p:nvPr/>
        </p:nvSpPr>
        <p:spPr>
          <a:xfrm>
            <a:off x="10034926" y="3057602"/>
            <a:ext cx="108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1459F99-B70D-482E-9D6C-95442E5C9AF6}"/>
              </a:ext>
            </a:extLst>
          </p:cNvPr>
          <p:cNvSpPr/>
          <p:nvPr/>
        </p:nvSpPr>
        <p:spPr>
          <a:xfrm>
            <a:off x="9980926" y="2936222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129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50602" y="1861497"/>
            <a:ext cx="11890796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Giro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D69BD6B-DEAD-4019-8122-66E9ACBAA9F3}"/>
              </a:ext>
            </a:extLst>
          </p:cNvPr>
          <p:cNvGrpSpPr/>
          <p:nvPr/>
        </p:nvGrpSpPr>
        <p:grpSpPr>
          <a:xfrm>
            <a:off x="4533688" y="1806639"/>
            <a:ext cx="4074476" cy="3805598"/>
            <a:chOff x="4558866" y="1144767"/>
            <a:chExt cx="3435859" cy="3209118"/>
          </a:xfrm>
        </p:grpSpPr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45C2511E-6C68-4B86-AFFD-763A4548BCA0}"/>
                </a:ext>
              </a:extLst>
            </p:cNvPr>
            <p:cNvSpPr/>
            <p:nvPr/>
          </p:nvSpPr>
          <p:spPr>
            <a:xfrm>
              <a:off x="4558866" y="1144767"/>
              <a:ext cx="3435859" cy="3209118"/>
            </a:xfrm>
            <a:prstGeom prst="roundRect">
              <a:avLst>
                <a:gd name="adj" fmla="val 152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algn="just"/>
              <a:endParaRPr lang="es-MX" sz="1200" dirty="0">
                <a:solidFill>
                  <a:schemeClr val="tx1"/>
                </a:solidFill>
              </a:endParaRPr>
            </a:p>
            <a:p>
              <a:pPr marL="685800" lvl="1" indent="-228600" algn="just">
                <a:buFont typeface="+mj-lt"/>
                <a:buAutoNum type="arabicPeriod"/>
              </a:pPr>
              <a:endParaRPr lang="es-MX" sz="1200" dirty="0">
                <a:solidFill>
                  <a:schemeClr val="tx1"/>
                </a:solidFill>
              </a:endParaRPr>
            </a:p>
            <a:p>
              <a:pPr marL="685800" lvl="1" indent="-228600" algn="just">
                <a:buFont typeface="+mj-lt"/>
                <a:buAutoNum type="arabicPeriod"/>
              </a:pPr>
              <a:endParaRPr lang="es-MX" sz="1200" dirty="0">
                <a:solidFill>
                  <a:schemeClr val="tx1"/>
                </a:solidFill>
              </a:endParaRPr>
            </a:p>
            <a:p>
              <a:pPr algn="just"/>
              <a:endParaRPr lang="es-MX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92005121-06FE-4E1C-862B-5EB6A4D9FBDA}"/>
                </a:ext>
              </a:extLst>
            </p:cNvPr>
            <p:cNvGrpSpPr/>
            <p:nvPr/>
          </p:nvGrpSpPr>
          <p:grpSpPr>
            <a:xfrm>
              <a:off x="4746870" y="1260594"/>
              <a:ext cx="3059849" cy="2977464"/>
              <a:chOff x="1505017" y="1594778"/>
              <a:chExt cx="3181044" cy="3181044"/>
            </a:xfrm>
          </p:grpSpPr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DD40C8CA-597F-4D22-9832-3D2510381757}"/>
                  </a:ext>
                </a:extLst>
              </p:cNvPr>
              <p:cNvGrpSpPr/>
              <p:nvPr/>
            </p:nvGrpSpPr>
            <p:grpSpPr>
              <a:xfrm>
                <a:off x="1505017" y="1594778"/>
                <a:ext cx="3181044" cy="3181044"/>
                <a:chOff x="1505017" y="1594778"/>
                <a:chExt cx="3181044" cy="3181044"/>
              </a:xfrm>
            </p:grpSpPr>
            <p:grpSp>
              <p:nvGrpSpPr>
                <p:cNvPr id="66" name="Grupo 65">
                  <a:extLst>
                    <a:ext uri="{FF2B5EF4-FFF2-40B4-BE49-F238E27FC236}">
                      <a16:creationId xmlns:a16="http://schemas.microsoft.com/office/drawing/2014/main" id="{0C42F9A0-0B97-4BC1-9940-48BCC28EB702}"/>
                    </a:ext>
                  </a:extLst>
                </p:cNvPr>
                <p:cNvGrpSpPr/>
                <p:nvPr/>
              </p:nvGrpSpPr>
              <p:grpSpPr>
                <a:xfrm rot="2700000">
                  <a:off x="1643999" y="1733760"/>
                  <a:ext cx="2903080" cy="2903080"/>
                  <a:chOff x="1439302" y="2988749"/>
                  <a:chExt cx="3181044" cy="3181044"/>
                </a:xfrm>
                <a:solidFill>
                  <a:schemeClr val="accent6"/>
                </a:solidFill>
              </p:grpSpPr>
              <p:grpSp>
                <p:nvGrpSpPr>
                  <p:cNvPr id="82" name="Grupo 81">
                    <a:extLst>
                      <a:ext uri="{FF2B5EF4-FFF2-40B4-BE49-F238E27FC236}">
                        <a16:creationId xmlns:a16="http://schemas.microsoft.com/office/drawing/2014/main" id="{2051424F-23F3-4C35-8B96-032F057698D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714525" y="2986620"/>
                    <a:ext cx="630598" cy="3181044"/>
                    <a:chOff x="2562125" y="2836349"/>
                    <a:chExt cx="630598" cy="3181044"/>
                  </a:xfrm>
                  <a:grpFill/>
                </p:grpSpPr>
                <p:sp>
                  <p:nvSpPr>
                    <p:cNvPr id="86" name="Flecha: hacia abajo 85">
                      <a:extLst>
                        <a:ext uri="{FF2B5EF4-FFF2-40B4-BE49-F238E27FC236}">
                          <a16:creationId xmlns:a16="http://schemas.microsoft.com/office/drawing/2014/main" id="{89BA131C-0070-4D2D-A7E5-D4E3143997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562125" y="2836349"/>
                      <a:ext cx="630598" cy="1273094"/>
                    </a:xfrm>
                    <a:prstGeom prst="downArrow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87" name="Flecha: hacia abajo 86">
                      <a:extLst>
                        <a:ext uri="{FF2B5EF4-FFF2-40B4-BE49-F238E27FC236}">
                          <a16:creationId xmlns:a16="http://schemas.microsoft.com/office/drawing/2014/main" id="{77E916F6-C610-443F-9CF0-B52CFDB3E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2125" y="4744299"/>
                      <a:ext cx="630598" cy="1273094"/>
                    </a:xfrm>
                    <a:prstGeom prst="downArrow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grpSp>
                <p:nvGrpSpPr>
                  <p:cNvPr id="83" name="Grupo 82">
                    <a:extLst>
                      <a:ext uri="{FF2B5EF4-FFF2-40B4-BE49-F238E27FC236}">
                        <a16:creationId xmlns:a16="http://schemas.microsoft.com/office/drawing/2014/main" id="{2613C3BD-193D-4419-9832-6DD5376C437C}"/>
                      </a:ext>
                    </a:extLst>
                  </p:cNvPr>
                  <p:cNvGrpSpPr/>
                  <p:nvPr/>
                </p:nvGrpSpPr>
                <p:grpSpPr>
                  <a:xfrm>
                    <a:off x="2714525" y="2988749"/>
                    <a:ext cx="630598" cy="3181044"/>
                    <a:chOff x="2562125" y="2836349"/>
                    <a:chExt cx="630598" cy="3181044"/>
                  </a:xfrm>
                  <a:grpFill/>
                </p:grpSpPr>
                <p:sp>
                  <p:nvSpPr>
                    <p:cNvPr id="84" name="Flecha: hacia abajo 83">
                      <a:extLst>
                        <a:ext uri="{FF2B5EF4-FFF2-40B4-BE49-F238E27FC236}">
                          <a16:creationId xmlns:a16="http://schemas.microsoft.com/office/drawing/2014/main" id="{C4364045-CCA5-4D1A-94C0-1282F191C28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562125" y="2836349"/>
                      <a:ext cx="630598" cy="1273094"/>
                    </a:xfrm>
                    <a:prstGeom prst="downArrow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85" name="Flecha: hacia abajo 84">
                      <a:extLst>
                        <a:ext uri="{FF2B5EF4-FFF2-40B4-BE49-F238E27FC236}">
                          <a16:creationId xmlns:a16="http://schemas.microsoft.com/office/drawing/2014/main" id="{BBD11D91-654F-4627-B12D-F411BCFE8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2125" y="4744299"/>
                      <a:ext cx="630598" cy="1273094"/>
                    </a:xfrm>
                    <a:prstGeom prst="downArrow">
                      <a:avLst/>
                    </a:prstGeom>
                    <a:grp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67" name="Grupo 66">
                  <a:extLst>
                    <a:ext uri="{FF2B5EF4-FFF2-40B4-BE49-F238E27FC236}">
                      <a16:creationId xmlns:a16="http://schemas.microsoft.com/office/drawing/2014/main" id="{1DD2B1E9-4A25-496B-AFE6-E837110FF417}"/>
                    </a:ext>
                  </a:extLst>
                </p:cNvPr>
                <p:cNvGrpSpPr/>
                <p:nvPr/>
              </p:nvGrpSpPr>
              <p:grpSpPr>
                <a:xfrm rot="5400000">
                  <a:off x="2780240" y="1592649"/>
                  <a:ext cx="630598" cy="3181044"/>
                  <a:chOff x="2562125" y="2836349"/>
                  <a:chExt cx="630598" cy="3181044"/>
                </a:xfrm>
                <a:solidFill>
                  <a:schemeClr val="accent1"/>
                </a:solidFill>
              </p:grpSpPr>
              <p:sp>
                <p:nvSpPr>
                  <p:cNvPr id="80" name="Flecha: hacia abajo 79">
                    <a:extLst>
                      <a:ext uri="{FF2B5EF4-FFF2-40B4-BE49-F238E27FC236}">
                        <a16:creationId xmlns:a16="http://schemas.microsoft.com/office/drawing/2014/main" id="{C34ED7C4-B17E-4582-B3EE-2D74A895B9C2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1" name="Flecha: hacia abajo 80">
                    <a:extLst>
                      <a:ext uri="{FF2B5EF4-FFF2-40B4-BE49-F238E27FC236}">
                        <a16:creationId xmlns:a16="http://schemas.microsoft.com/office/drawing/2014/main" id="{28127B32-1991-4EB4-8570-FA2400248839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68" name="Grupo 67">
                  <a:extLst>
                    <a:ext uri="{FF2B5EF4-FFF2-40B4-BE49-F238E27FC236}">
                      <a16:creationId xmlns:a16="http://schemas.microsoft.com/office/drawing/2014/main" id="{7D81FBEF-A0A0-4242-93AF-CE8B88E06445}"/>
                    </a:ext>
                  </a:extLst>
                </p:cNvPr>
                <p:cNvGrpSpPr/>
                <p:nvPr/>
              </p:nvGrpSpPr>
              <p:grpSpPr>
                <a:xfrm>
                  <a:off x="2780240" y="1594778"/>
                  <a:ext cx="630598" cy="3181044"/>
                  <a:chOff x="2562125" y="2836349"/>
                  <a:chExt cx="630598" cy="3181044"/>
                </a:xfrm>
              </p:grpSpPr>
              <p:sp>
                <p:nvSpPr>
                  <p:cNvPr id="70" name="Flecha: hacia abajo 69">
                    <a:extLst>
                      <a:ext uri="{FF2B5EF4-FFF2-40B4-BE49-F238E27FC236}">
                        <a16:creationId xmlns:a16="http://schemas.microsoft.com/office/drawing/2014/main" id="{DBE5498F-6434-405B-8949-59D8D3746994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79" name="Flecha: hacia abajo 78">
                    <a:extLst>
                      <a:ext uri="{FF2B5EF4-FFF2-40B4-BE49-F238E27FC236}">
                        <a16:creationId xmlns:a16="http://schemas.microsoft.com/office/drawing/2014/main" id="{FAB1B79C-FA96-4D09-9E91-EBD391FB6A8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sp>
              <p:nvSpPr>
                <p:cNvPr id="69" name="Elipse 68">
                  <a:extLst>
                    <a:ext uri="{FF2B5EF4-FFF2-40B4-BE49-F238E27FC236}">
                      <a16:creationId xmlns:a16="http://schemas.microsoft.com/office/drawing/2014/main" id="{C90304FA-437A-4089-8451-F9E8F143F530}"/>
                    </a:ext>
                  </a:extLst>
                </p:cNvPr>
                <p:cNvSpPr/>
                <p:nvPr/>
              </p:nvSpPr>
              <p:spPr>
                <a:xfrm>
                  <a:off x="2284323" y="2374084"/>
                  <a:ext cx="1622432" cy="1622432"/>
                </a:xfrm>
                <a:prstGeom prst="ellipse">
                  <a:avLst/>
                </a:prstGeom>
                <a:solidFill>
                  <a:schemeClr val="accent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5" name="Elipse 64">
                <a:extLst>
                  <a:ext uri="{FF2B5EF4-FFF2-40B4-BE49-F238E27FC236}">
                    <a16:creationId xmlns:a16="http://schemas.microsoft.com/office/drawing/2014/main" id="{C191BCCA-577C-4B07-A432-AD29D0D3A050}"/>
                  </a:ext>
                </a:extLst>
              </p:cNvPr>
              <p:cNvSpPr/>
              <p:nvPr/>
            </p:nvSpPr>
            <p:spPr>
              <a:xfrm>
                <a:off x="2591969" y="2684477"/>
                <a:ext cx="1001646" cy="1001646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02C88091-EBAE-4796-94F6-A2F68D8C4737}"/>
                </a:ext>
              </a:extLst>
            </p:cNvPr>
            <p:cNvSpPr/>
            <p:nvPr/>
          </p:nvSpPr>
          <p:spPr>
            <a:xfrm>
              <a:off x="6184218" y="2647960"/>
              <a:ext cx="193403" cy="1881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358A1E30-2306-4469-AB50-24613114BBDB}"/>
                </a:ext>
              </a:extLst>
            </p:cNvPr>
            <p:cNvSpPr/>
            <p:nvPr/>
          </p:nvSpPr>
          <p:spPr>
            <a:xfrm>
              <a:off x="6180093" y="2035742"/>
              <a:ext cx="193403" cy="1881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AE557DD6-6840-4E41-9474-7DC5BDA6BF2E}"/>
                </a:ext>
              </a:extLst>
            </p:cNvPr>
            <p:cNvSpPr/>
            <p:nvPr/>
          </p:nvSpPr>
          <p:spPr>
            <a:xfrm>
              <a:off x="5374290" y="1853971"/>
              <a:ext cx="193403" cy="1881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2585B2E6-7F88-4179-9BE8-798F83754601}"/>
                </a:ext>
              </a:extLst>
            </p:cNvPr>
            <p:cNvSpPr/>
            <p:nvPr/>
          </p:nvSpPr>
          <p:spPr>
            <a:xfrm>
              <a:off x="4870991" y="2647960"/>
              <a:ext cx="193403" cy="1881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5</a:t>
              </a:r>
              <a:endParaRPr lang="en-US" sz="1200" dirty="0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38CAA48C-DBE3-4FFA-BBAC-03E9C92D13BF}"/>
                </a:ext>
              </a:extLst>
            </p:cNvPr>
            <p:cNvSpPr/>
            <p:nvPr/>
          </p:nvSpPr>
          <p:spPr>
            <a:xfrm>
              <a:off x="6186670" y="1403526"/>
              <a:ext cx="193403" cy="1881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</p:grp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66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de la Interfaz: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Estética de juegos del 2000 – 2010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3A1DB0DE-A09B-4453-B178-2E09C2897D5D}"/>
              </a:ext>
            </a:extLst>
          </p:cNvPr>
          <p:cNvSpPr/>
          <p:nvPr/>
        </p:nvSpPr>
        <p:spPr>
          <a:xfrm>
            <a:off x="171416" y="2678161"/>
            <a:ext cx="4291528" cy="1541414"/>
          </a:xfrm>
          <a:prstGeom prst="roundRect">
            <a:avLst>
              <a:gd name="adj" fmla="val 14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575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13221</TotalTime>
  <Words>1837</Words>
  <Application>Microsoft Office PowerPoint</Application>
  <PresentationFormat>Panorámica</PresentationFormat>
  <Paragraphs>313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Cascadia Code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1583</cp:revision>
  <dcterms:created xsi:type="dcterms:W3CDTF">2021-12-29T00:04:17Z</dcterms:created>
  <dcterms:modified xsi:type="dcterms:W3CDTF">2024-09-11T14:57:09Z</dcterms:modified>
</cp:coreProperties>
</file>